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4837" r:id="rId5"/>
  </p:sldMasterIdLst>
  <p:notesMasterIdLst>
    <p:notesMasterId r:id="rId9"/>
  </p:notesMasterIdLst>
  <p:handoutMasterIdLst>
    <p:handoutMasterId r:id="rId10"/>
  </p:handoutMasterIdLst>
  <p:sldIdLst>
    <p:sldId id="404" r:id="rId6"/>
    <p:sldId id="406" r:id="rId7"/>
    <p:sldId id="405" r:id="rId8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D6C"/>
    <a:srgbClr val="C2D9FA"/>
    <a:srgbClr val="0B3A7F"/>
    <a:srgbClr val="E98B01"/>
    <a:srgbClr val="FF0000"/>
    <a:srgbClr val="1380DC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7FED9-C35A-4CE5-A6BD-9FDB96CC1A70}" v="2" dt="2018-12-13T19:35:47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idorek" userId="S::steves@aiaa.org::6ab86f6a-87e0-4358-a984-47f67eee4033" providerId="AD" clId="Web-{F03B19E5-3CA7-4984-9DC9-5A95FBB98B4E}"/>
    <pc:docChg chg="addSld delSld">
      <pc:chgData name="Steve Sidorek" userId="S::steves@aiaa.org::6ab86f6a-87e0-4358-a984-47f67eee4033" providerId="AD" clId="Web-{F03B19E5-3CA7-4984-9DC9-5A95FBB98B4E}" dt="2019-01-28T19:13:33.043" v="3"/>
      <pc:docMkLst>
        <pc:docMk/>
      </pc:docMkLst>
      <pc:sldChg chg="new del">
        <pc:chgData name="Steve Sidorek" userId="S::steves@aiaa.org::6ab86f6a-87e0-4358-a984-47f67eee4033" providerId="AD" clId="Web-{F03B19E5-3CA7-4984-9DC9-5A95FBB98B4E}" dt="2019-01-28T19:13:33.043" v="3"/>
        <pc:sldMkLst>
          <pc:docMk/>
          <pc:sldMk cId="268909249" sldId="407"/>
        </pc:sldMkLst>
      </pc:sldChg>
      <pc:sldChg chg="new del">
        <pc:chgData name="Steve Sidorek" userId="S::steves@aiaa.org::6ab86f6a-87e0-4358-a984-47f67eee4033" providerId="AD" clId="Web-{F03B19E5-3CA7-4984-9DC9-5A95FBB98B4E}" dt="2019-01-28T19:13:33.043" v="2"/>
        <pc:sldMkLst>
          <pc:docMk/>
          <pc:sldMk cId="2212585946" sldId="408"/>
        </pc:sldMkLst>
      </pc:sldChg>
    </pc:docChg>
  </pc:docChgLst>
  <pc:docChgLst>
    <pc:chgData name="Tobey Jackson" userId="9483a99f-7c4b-44d9-bd6f-1fd8270838be" providerId="ADAL" clId="{DCA7FED9-C35A-4CE5-A6BD-9FDB96CC1A70}"/>
    <pc:docChg chg="undo custSel addSld delSld">
      <pc:chgData name="Tobey Jackson" userId="9483a99f-7c4b-44d9-bd6f-1fd8270838be" providerId="ADAL" clId="{DCA7FED9-C35A-4CE5-A6BD-9FDB96CC1A70}" dt="2018-12-13T19:35:47.671" v="1" actId="2696"/>
      <pc:docMkLst>
        <pc:docMk/>
      </pc:docMkLst>
      <pc:sldChg chg="add del">
        <pc:chgData name="Tobey Jackson" userId="9483a99f-7c4b-44d9-bd6f-1fd8270838be" providerId="ADAL" clId="{DCA7FED9-C35A-4CE5-A6BD-9FDB96CC1A70}" dt="2018-12-13T19:35:47.671" v="1" actId="2696"/>
        <pc:sldMkLst>
          <pc:docMk/>
          <pc:sldMk cId="324064373" sldId="40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9301CC6A-B4E8-405F-AE79-859651258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B7B05DEF-6DE7-4BF9-8DBB-FF904A78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555" y="-19050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264795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1B3D6C"/>
              </a:buClr>
              <a:buFont typeface="Wingdings" charset="2"/>
              <a:buChar char="Ø"/>
              <a:defRPr/>
            </a:lvl1pPr>
            <a:lvl2pPr marL="685800" indent="-342900">
              <a:buClr>
                <a:srgbClr val="1B3D6C"/>
              </a:buClr>
              <a:buFont typeface="Wingdings" charset="2"/>
              <a:buChar char="Ø"/>
              <a:defRPr/>
            </a:lvl2pPr>
            <a:lvl3pPr marL="971550" indent="-285750">
              <a:buClr>
                <a:srgbClr val="1B3D6C"/>
              </a:buClr>
              <a:buFont typeface="Wingdings" charset="2"/>
              <a:buChar char="Ø"/>
              <a:defRPr/>
            </a:lvl3pPr>
            <a:lvl4pPr marL="1314450" indent="-285750">
              <a:buClr>
                <a:srgbClr val="1B3D6C"/>
              </a:buClr>
              <a:buFont typeface="Wingdings" charset="2"/>
              <a:buChar char="Ø"/>
              <a:defRPr/>
            </a:lvl4pPr>
            <a:lvl5pPr marL="1657350" indent="-285750">
              <a:buClr>
                <a:srgbClr val="1B3D6C"/>
              </a:buClr>
              <a:buFont typeface="Wingdings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23950"/>
            <a:ext cx="39624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123950"/>
            <a:ext cx="44196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144198"/>
            <a:ext cx="8686800" cy="51435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and/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FC34-5206-45FA-A6B2-955DFABF1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03E2-753D-49F2-B2B1-D7600809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FD0B8-A1D4-4313-AC8C-31D5E0D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A06F-9FF0-4DD3-9CA0-DF2D4EF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CD405-43AD-4B88-9D41-03F2E0B3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1123950"/>
            <a:ext cx="8686800" cy="336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1181100" y="4572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181350" y="4572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4198"/>
            <a:ext cx="8686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5" r:id="rId2"/>
    <p:sldLayoutId id="2147484827" r:id="rId3"/>
    <p:sldLayoutId id="2147484836" r:id="rId4"/>
  </p:sldLayoutIdLst>
  <p:hf hdr="0" ftr="0" dt="0"/>
  <p:txStyles>
    <p:titleStyle>
      <a:lvl1pPr marL="0" marR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1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438150"/>
            <a:ext cx="8686800" cy="404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B3D6C"/>
        </a:buClr>
        <a:buFont typeface="Wingdings" charset="2"/>
        <a:buChar char="Ø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14667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264795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406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5514" y="971550"/>
            <a:ext cx="6621236" cy="3429000"/>
          </a:xfrm>
        </p:spPr>
        <p:txBody>
          <a:bodyPr/>
          <a:lstStyle/>
          <a:p>
            <a:pPr marL="0" indent="0">
              <a:spcBef>
                <a:spcPts val="900"/>
              </a:spcBef>
              <a:buClr>
                <a:srgbClr val="00529B"/>
              </a:buClr>
              <a:buNone/>
            </a:pPr>
            <a:r>
              <a:rPr lang="en-US" altLang="en-US" sz="1800" i="1"/>
              <a:t>Please note formatting guidelines below.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Landscape orientation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16:9 ratio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Font</a:t>
            </a:r>
          </a:p>
          <a:p>
            <a:pPr lvl="2">
              <a:buClr>
                <a:srgbClr val="1B3D6C"/>
              </a:buClr>
            </a:pPr>
            <a:r>
              <a:rPr lang="en-US"/>
              <a:t>Sans serif (e.g. Helvetica, Arial, Tahoma)</a:t>
            </a:r>
          </a:p>
          <a:p>
            <a:pPr lvl="2">
              <a:buClr>
                <a:srgbClr val="1B3D6C"/>
              </a:buClr>
            </a:pPr>
            <a:r>
              <a:rPr lang="en-US"/>
              <a:t>Sized 24-40 points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Minimal information—highlight main points</a:t>
            </a:r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No commercialism/advertising</a:t>
            </a:r>
            <a:endParaRPr lang="en-US" altLang="en-US" sz="1800" i="1"/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Can your slides be easily read from 15 meters away?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9195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22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hout blue bann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B14FA739404C4C88339245665DF4E3" ma:contentTypeVersion="8" ma:contentTypeDescription="Create a new document." ma:contentTypeScope="" ma:versionID="247aaf519e14abf9f372e3ee9ed11828">
  <xsd:schema xmlns:xsd="http://www.w3.org/2001/XMLSchema" xmlns:xs="http://www.w3.org/2001/XMLSchema" xmlns:p="http://schemas.microsoft.com/office/2006/metadata/properties" xmlns:ns2="db962d0c-5ba1-488e-9617-42eb96731c2f" xmlns:ns3="8840c030-5dde-41b3-9ddd-06e8e0ef51bc" targetNamespace="http://schemas.microsoft.com/office/2006/metadata/properties" ma:root="true" ma:fieldsID="ee35eff953b650d5914e462e8b155702" ns2:_="" ns3:_="">
    <xsd:import namespace="db962d0c-5ba1-488e-9617-42eb96731c2f"/>
    <xsd:import namespace="8840c030-5dde-41b3-9ddd-06e8e0ef51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62d0c-5ba1-488e-9617-42eb96731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0c030-5dde-41b3-9ddd-06e8e0ef51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FA4D1A-00BC-4F46-AA03-FF605C51BE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962d0c-5ba1-488e-9617-42eb96731c2f"/>
    <ds:schemaRef ds:uri="8840c030-5dde-41b3-9ddd-06e8e0ef51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4BE1A-A2C4-4862-8AD0-8BDC37D6A979}">
  <ds:schemaRefs>
    <ds:schemaRef ds:uri="8840c030-5dde-41b3-9ddd-06e8e0ef51bc"/>
    <ds:schemaRef ds:uri="db962d0c-5ba1-488e-9617-42eb96731c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F3348E-F4F4-4BE8-8083-AA7D450E2F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3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Blank Presentation</vt:lpstr>
      <vt:lpstr>Without blue banner</vt:lpstr>
      <vt:lpstr>PowerPoint Presentation</vt:lpstr>
      <vt:lpstr>PowerPoint Presentation</vt:lpstr>
      <vt:lpstr>PowerPoint Presentation</vt:lpstr>
    </vt:vector>
  </TitlesOfParts>
  <Company>Bill Seymore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Seymore</dc:creator>
  <cp:revision>4</cp:revision>
  <cp:lastPrinted>2018-09-25T14:02:34Z</cp:lastPrinted>
  <dcterms:modified xsi:type="dcterms:W3CDTF">2019-01-28T19:13:36Z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0x010100E8B14FA739404C4C88339245665DF4E3</vt:lpwstr>
  </property>
</Properties>
</file>