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9"/>
  </p:notesMasterIdLst>
  <p:handoutMasterIdLst>
    <p:handoutMasterId r:id="rId10"/>
  </p:handoutMasterIdLst>
  <p:sldIdLst>
    <p:sldId id="404" r:id="rId6"/>
    <p:sldId id="406" r:id="rId7"/>
    <p:sldId id="405" r:id="rId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D6C"/>
    <a:srgbClr val="C2D9FA"/>
    <a:srgbClr val="0B3A7F"/>
    <a:srgbClr val="E98B01"/>
    <a:srgbClr val="FF0000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7FED9-C35A-4CE5-A6BD-9FDB96CC1A70}" v="2" dt="2018-12-13T19:35:4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idorek" userId="S::steves@aiaa.org::6ab86f6a-87e0-4358-a984-47f67eee4033" providerId="AD" clId="Web-{F03B19E5-3CA7-4984-9DC9-5A95FBB98B4E}"/>
    <pc:docChg chg="addSld delSld">
      <pc:chgData name="Steve Sidorek" userId="S::steves@aiaa.org::6ab86f6a-87e0-4358-a984-47f67eee4033" providerId="AD" clId="Web-{F03B19E5-3CA7-4984-9DC9-5A95FBB98B4E}" dt="2019-01-28T19:13:33.043" v="3"/>
      <pc:docMkLst>
        <pc:docMk/>
      </pc:docMkLst>
      <pc:sldChg chg="new del">
        <pc:chgData name="Steve Sidorek" userId="S::steves@aiaa.org::6ab86f6a-87e0-4358-a984-47f67eee4033" providerId="AD" clId="Web-{F03B19E5-3CA7-4984-9DC9-5A95FBB98B4E}" dt="2019-01-28T19:13:33.043" v="3"/>
        <pc:sldMkLst>
          <pc:docMk/>
          <pc:sldMk cId="268909249" sldId="407"/>
        </pc:sldMkLst>
      </pc:sldChg>
      <pc:sldChg chg="new del">
        <pc:chgData name="Steve Sidorek" userId="S::steves@aiaa.org::6ab86f6a-87e0-4358-a984-47f67eee4033" providerId="AD" clId="Web-{F03B19E5-3CA7-4984-9DC9-5A95FBB98B4E}" dt="2019-01-28T19:13:33.043" v="2"/>
        <pc:sldMkLst>
          <pc:docMk/>
          <pc:sldMk cId="2212585946" sldId="408"/>
        </pc:sldMkLst>
      </pc:sldChg>
    </pc:docChg>
  </pc:docChgLst>
  <pc:docChgLst>
    <pc:chgData name="Tobey Jackson" userId="9483a99f-7c4b-44d9-bd6f-1fd8270838be" providerId="ADAL" clId="{DCA7FED9-C35A-4CE5-A6BD-9FDB96CC1A70}"/>
    <pc:docChg chg="undo custSel addSld delSld">
      <pc:chgData name="Tobey Jackson" userId="9483a99f-7c4b-44d9-bd6f-1fd8270838be" providerId="ADAL" clId="{DCA7FED9-C35A-4CE5-A6BD-9FDB96CC1A70}" dt="2018-12-13T19:35:47.671" v="1" actId="2696"/>
      <pc:docMkLst>
        <pc:docMk/>
      </pc:docMkLst>
      <pc:sldChg chg="add del">
        <pc:chgData name="Tobey Jackson" userId="9483a99f-7c4b-44d9-bd6f-1fd8270838be" providerId="ADAL" clId="{DCA7FED9-C35A-4CE5-A6BD-9FDB96CC1A70}" dt="2018-12-13T19:35:47.671" v="1" actId="2696"/>
        <pc:sldMkLst>
          <pc:docMk/>
          <pc:sldMk cId="324064373" sldId="4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514" y="971550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/>
              <a:t>Please note formatting guidelines below.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Font</a:t>
            </a:r>
          </a:p>
          <a:p>
            <a:pPr lvl="2">
              <a:buClr>
                <a:srgbClr val="1B3D6C"/>
              </a:buClr>
            </a:pPr>
            <a:r>
              <a:rPr lang="en-US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/>
              <a:t>Sized 24-40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No commercialism/advertising</a:t>
            </a:r>
            <a:endParaRPr lang="en-US" altLang="en-US" sz="1800" i="1"/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247aaf519e14abf9f372e3ee9ed11828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ee35eff953b650d5914e462e8b155702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A4D1A-00BC-4F46-AA03-FF605C51B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4BE1A-A2C4-4862-8AD0-8BDC37D6A979}">
  <ds:schemaRefs>
    <ds:schemaRef ds:uri="8840c030-5dde-41b3-9ddd-06e8e0ef51bc"/>
    <ds:schemaRef ds:uri="db962d0c-5ba1-488e-9617-42eb96731c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(16:9)</PresentationFormat>
  <Slides>3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Blank Presentation</vt:lpstr>
      <vt:lpstr>Without blue banner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revision>4</cp:revision>
  <cp:lastPrinted>2018-09-25T14:02:34Z</cp:lastPrinted>
  <dcterms:modified xsi:type="dcterms:W3CDTF">2019-01-28T19:13:36Z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