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405" r:id="rId5"/>
    <p:sldId id="404" r:id="rId6"/>
    <p:sldId id="406" r:id="rId7"/>
  </p:sldIdLst>
  <p:sldSz cx="9144000" cy="5143500" type="screen16x9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D9FA"/>
    <a:srgbClr val="0B3A7F"/>
    <a:srgbClr val="E98B01"/>
    <a:srgbClr val="FF0000"/>
    <a:srgbClr val="1380DC"/>
    <a:srgbClr val="4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65" autoAdjust="0"/>
    <p:restoredTop sz="95872" autoAdjust="0"/>
  </p:normalViewPr>
  <p:slideViewPr>
    <p:cSldViewPr>
      <p:cViewPr varScale="1">
        <p:scale>
          <a:sx n="83" d="100"/>
          <a:sy n="83" d="100"/>
        </p:scale>
        <p:origin x="544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52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9301CC6A-B4E8-405F-AE79-859651258F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623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02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711" y="4416426"/>
            <a:ext cx="5028579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B7B05DEF-6DE7-4BF9-8DBB-FF904A788E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80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71700"/>
            <a:ext cx="7772400" cy="97155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314700"/>
            <a:ext cx="6400800" cy="400050"/>
          </a:xfrm>
        </p:spPr>
        <p:txBody>
          <a:bodyPr/>
          <a:lstStyle>
            <a:lvl1pPr marL="0" indent="0">
              <a:buFont typeface="Times" pitchFamily="80" charset="0"/>
              <a:buNone/>
              <a:defRPr sz="1275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28650"/>
            <a:ext cx="1943100" cy="3829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28650"/>
            <a:ext cx="5676900" cy="38290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425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477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57175" indent="-257175">
              <a:buClr>
                <a:srgbClr val="00519B"/>
              </a:buClr>
              <a:buFont typeface="Wingdings" charset="2"/>
              <a:buChar char="Ø"/>
              <a:defRPr/>
            </a:lvl1pPr>
            <a:lvl2pPr marL="557213" indent="-214313">
              <a:buClr>
                <a:srgbClr val="004B97"/>
              </a:buClr>
              <a:buFont typeface="Wingdings" charset="2"/>
              <a:buChar char="§"/>
              <a:defRPr/>
            </a:lvl2pPr>
            <a:lvl3pPr>
              <a:buClr>
                <a:srgbClr val="00529B"/>
              </a:buClr>
              <a:defRPr/>
            </a:lvl3pPr>
            <a:lvl4pPr>
              <a:buClr>
                <a:srgbClr val="00529B"/>
              </a:buClr>
              <a:defRPr/>
            </a:lvl4pPr>
            <a:lvl5pPr>
              <a:buClr>
                <a:srgbClr val="00529B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00150"/>
            <a:ext cx="38100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38100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4786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28650"/>
            <a:ext cx="77724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00150"/>
            <a:ext cx="7772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>
            <a:spLocks noGrp="1" noChangeArrowheads="1"/>
          </p:cNvSpPr>
          <p:nvPr userDrawn="1"/>
        </p:nvSpPr>
        <p:spPr bwMode="auto">
          <a:xfrm>
            <a:off x="1181100" y="4572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 dirty="0"/>
          </a:p>
        </p:txBody>
      </p:sp>
      <p:sp>
        <p:nvSpPr>
          <p:cNvPr id="10" name="Rectangle 9"/>
          <p:cNvSpPr>
            <a:spLocks noGrp="1" noChangeArrowheads="1"/>
          </p:cNvSpPr>
          <p:nvPr userDrawn="1"/>
        </p:nvSpPr>
        <p:spPr bwMode="auto">
          <a:xfrm>
            <a:off x="3181350" y="4572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5" r:id="rId1"/>
    <p:sldLayoutId id="2147484825" r:id="rId2"/>
    <p:sldLayoutId id="2147484826" r:id="rId3"/>
    <p:sldLayoutId id="2147484827" r:id="rId4"/>
    <p:sldLayoutId id="2147484828" r:id="rId5"/>
    <p:sldLayoutId id="2147484829" r:id="rId6"/>
    <p:sldLayoutId id="2147484830" r:id="rId7"/>
    <p:sldLayoutId id="2147484831" r:id="rId8"/>
    <p:sldLayoutId id="2147484832" r:id="rId9"/>
    <p:sldLayoutId id="2147484833" r:id="rId10"/>
    <p:sldLayoutId id="2147484834" r:id="rId11"/>
    <p:sldLayoutId id="2147484836" r:id="rId12"/>
    <p:sldLayoutId id="214748483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6pPr>
      <a:lvl7pPr marL="6858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7pPr>
      <a:lvl8pPr marL="10287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8pPr>
      <a:lvl9pPr marL="13716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2529B"/>
        </a:buClr>
        <a:buFont typeface="Wingdings" charset="2"/>
        <a:buChar char="Ø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02529B"/>
        </a:buClr>
        <a:buFont typeface="Wingdings" pitchFamily="2" charset="2"/>
        <a:buChar char="§"/>
        <a:defRPr sz="2100">
          <a:solidFill>
            <a:srgbClr val="4F4F4F"/>
          </a:solidFill>
          <a:latin typeface="+mn-lt"/>
          <a:ea typeface="+mn-ea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02529B"/>
        </a:buClr>
        <a:buChar char="–"/>
        <a:defRPr sz="1800">
          <a:solidFill>
            <a:schemeClr val="tx1"/>
          </a:solidFill>
          <a:latin typeface="+mn-lt"/>
          <a:ea typeface="+mn-ea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rgbClr val="02529B"/>
        </a:buClr>
        <a:buChar char="»"/>
        <a:defRPr sz="1500">
          <a:solidFill>
            <a:srgbClr val="4F4F4F"/>
          </a:solidFill>
          <a:latin typeface="+mn-lt"/>
          <a:ea typeface="+mn-ea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rgbClr val="02529B"/>
        </a:buClr>
        <a:buFont typeface="Times" pitchFamily="18" charset="0"/>
        <a:buChar char="•"/>
        <a:defRPr sz="1500">
          <a:solidFill>
            <a:schemeClr val="tx1"/>
          </a:solidFill>
          <a:latin typeface="+mn-lt"/>
          <a:ea typeface="+mn-ea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6622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 bwMode="auto">
          <a:xfrm>
            <a:off x="0" y="2343150"/>
            <a:ext cx="91440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800" b="1" kern="0" dirty="0">
                <a:latin typeface="+mj-lt"/>
              </a:rPr>
              <a:t>Author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800" b="1" kern="0" dirty="0">
                <a:latin typeface="+mj-lt"/>
              </a:rPr>
              <a:t>Company/Organization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800" kern="0" dirty="0">
                <a:latin typeface="+mj-lt"/>
              </a:rPr>
              <a:t>Conference Name, Conference Dates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800" kern="0" dirty="0">
                <a:latin typeface="+mj-lt"/>
              </a:rPr>
              <a:t>Conference Location</a:t>
            </a: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2400" kern="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971550"/>
            <a:ext cx="9144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3000" b="1" kern="0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4064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685800"/>
            <a:ext cx="6621236" cy="3790950"/>
          </a:xfrm>
        </p:spPr>
        <p:txBody>
          <a:bodyPr/>
          <a:lstStyle/>
          <a:p>
            <a:pPr marL="0" indent="0">
              <a:spcBef>
                <a:spcPts val="900"/>
              </a:spcBef>
              <a:buClr>
                <a:srgbClr val="00529B"/>
              </a:buClr>
              <a:buNone/>
            </a:pPr>
            <a:r>
              <a:rPr lang="en-US" altLang="en-US" sz="1800" i="1" dirty="0">
                <a:latin typeface="+mj-lt"/>
              </a:rPr>
              <a:t>Template is optional. Please note formatting guidelines below.</a:t>
            </a:r>
          </a:p>
          <a:p>
            <a:pPr lvl="1">
              <a:spcBef>
                <a:spcPts val="900"/>
              </a:spcBef>
              <a:buClr>
                <a:srgbClr val="00529B"/>
              </a:buClr>
              <a:buFont typeface="Wingdings" charset="2"/>
              <a:buChar char="Ø"/>
            </a:pPr>
            <a:r>
              <a:rPr lang="en-US" altLang="en-US" sz="1800" dirty="0">
                <a:latin typeface="+mj-lt"/>
              </a:rPr>
              <a:t>Landscape orientation</a:t>
            </a:r>
          </a:p>
          <a:p>
            <a:pPr lvl="1">
              <a:spcBef>
                <a:spcPts val="900"/>
              </a:spcBef>
              <a:buClr>
                <a:srgbClr val="00529B"/>
              </a:buClr>
              <a:buFont typeface="Wingdings" charset="2"/>
              <a:buChar char="Ø"/>
            </a:pPr>
            <a:r>
              <a:rPr lang="en-US" sz="1800" dirty="0">
                <a:latin typeface="+mj-lt"/>
              </a:rPr>
              <a:t>16:9 ratio</a:t>
            </a:r>
          </a:p>
          <a:p>
            <a:pPr lvl="1">
              <a:buClr>
                <a:srgbClr val="00529B"/>
              </a:buClr>
              <a:buFont typeface="Wingdings" charset="2"/>
              <a:buChar char="Ø"/>
            </a:pPr>
            <a:r>
              <a:rPr lang="en-US" sz="1800" dirty="0">
                <a:latin typeface="+mj-lt"/>
              </a:rPr>
              <a:t>Font</a:t>
            </a:r>
          </a:p>
          <a:p>
            <a:pPr lvl="2">
              <a:buClr>
                <a:srgbClr val="00529B"/>
              </a:buClr>
            </a:pPr>
            <a:r>
              <a:rPr lang="en-US" dirty="0">
                <a:latin typeface="+mj-lt"/>
              </a:rPr>
              <a:t>Sans serif (e.g. Arial, Tahoma)</a:t>
            </a:r>
          </a:p>
          <a:p>
            <a:pPr lvl="2">
              <a:buClr>
                <a:srgbClr val="00529B"/>
              </a:buClr>
            </a:pPr>
            <a:r>
              <a:rPr lang="en-US" dirty="0">
                <a:latin typeface="+mj-lt"/>
              </a:rPr>
              <a:t>Sized 24-40 points</a:t>
            </a:r>
          </a:p>
          <a:p>
            <a:pPr lvl="1">
              <a:buClr>
                <a:srgbClr val="00529B"/>
              </a:buClr>
              <a:buFont typeface="Wingdings" charset="2"/>
              <a:buChar char="Ø"/>
            </a:pPr>
            <a:r>
              <a:rPr lang="en-US" sz="1800" dirty="0">
                <a:latin typeface="+mj-lt"/>
              </a:rPr>
              <a:t>Minimal information—highlight main points</a:t>
            </a:r>
          </a:p>
          <a:p>
            <a:pPr lvl="1">
              <a:spcBef>
                <a:spcPts val="0"/>
              </a:spcBef>
              <a:buClr>
                <a:srgbClr val="00529B"/>
              </a:buClr>
              <a:buFont typeface="Wingdings" charset="2"/>
              <a:buChar char="Ø"/>
            </a:pPr>
            <a:r>
              <a:rPr lang="en-US" altLang="en-US" sz="1800" dirty="0">
                <a:latin typeface="+mj-lt"/>
              </a:rPr>
              <a:t>No commercialism/advertising</a:t>
            </a:r>
            <a:endParaRPr lang="en-US" altLang="en-US" sz="1800" i="1" dirty="0">
              <a:latin typeface="+mj-lt"/>
            </a:endParaRPr>
          </a:p>
          <a:p>
            <a:pPr marL="342900" lvl="1" indent="0">
              <a:spcBef>
                <a:spcPts val="0"/>
              </a:spcBef>
              <a:buClr>
                <a:srgbClr val="00529B"/>
              </a:buClr>
              <a:buNone/>
            </a:pPr>
            <a:endParaRPr lang="en-US" sz="1800" dirty="0">
              <a:latin typeface="+mj-lt"/>
            </a:endParaRPr>
          </a:p>
          <a:p>
            <a:pPr marL="342900" lvl="1" indent="0">
              <a:spcBef>
                <a:spcPts val="0"/>
              </a:spcBef>
              <a:buClr>
                <a:srgbClr val="00529B"/>
              </a:buClr>
              <a:buNone/>
            </a:pPr>
            <a:r>
              <a:rPr lang="en-US" sz="1800" i="1" dirty="0">
                <a:latin typeface="+mj-lt"/>
              </a:rPr>
              <a:t>Can your slides be easily read from 15 meters away?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600" y="4572000"/>
            <a:ext cx="85725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F317779-8E6C-47D5-BE9C-F5E8CE6A833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71450"/>
            <a:ext cx="9144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1800" b="1" kern="0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9195979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DEA5B684E6D04C8F8F60CD32CD8F5C" ma:contentTypeVersion="0" ma:contentTypeDescription="Create a new document." ma:contentTypeScope="" ma:versionID="41e97edc035c2e5e5f60dbf406229cf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3F3348E-F4F4-4BE8-8083-AA7D450E2F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14BE1A-A2C4-4862-8AD0-8BDC37D6A979}">
  <ds:schemaRefs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80A3192-62F6-472E-B429-80C0520060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13153</TotalTime>
  <Words>66</Words>
  <Application>Microsoft Office PowerPoint</Application>
  <PresentationFormat>On-screen Show (16:9)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Times</vt:lpstr>
      <vt:lpstr>Wingdings</vt:lpstr>
      <vt:lpstr>Blank Presentation</vt:lpstr>
      <vt:lpstr>PowerPoint Presentation</vt:lpstr>
      <vt:lpstr>PowerPoint Presentation</vt:lpstr>
      <vt:lpstr>PowerPoint Presentation</vt:lpstr>
    </vt:vector>
  </TitlesOfParts>
  <Company>Bill Seymore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Seymore</dc:creator>
  <cp:lastModifiedBy>Lawrence Garrett</cp:lastModifiedBy>
  <cp:revision>1299</cp:revision>
  <cp:lastPrinted>2013-07-30T01:46:25Z</cp:lastPrinted>
  <dcterms:modified xsi:type="dcterms:W3CDTF">2019-05-01T15:41:40Z</dcterms:modified>
</cp:coreProperties>
</file>